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7"/>
    <a:srgbClr val="FF6600"/>
    <a:srgbClr val="EBC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6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fld id="{0B93DB65-42AF-40E2-9358-17C7FC659577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73575"/>
            <a:ext cx="5607050" cy="3660775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672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fld id="{D793E240-90B2-42F8-8E08-34D0AC2D0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2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3E240-90B2-42F8-8E08-34D0AC2D05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5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03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9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61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380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87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2886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44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23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8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0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2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7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9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6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6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4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9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306504-141F-495E-8969-872BD732B1E6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0789A-3BA9-4D3D-8945-E00EB1D67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99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90479" y="78547"/>
            <a:ext cx="12288183" cy="6857999"/>
          </a:xfrm>
          <a:prstGeom prst="rect">
            <a:avLst/>
          </a:prstGeom>
          <a:gradFill>
            <a:gsLst>
              <a:gs pos="52000">
                <a:schemeClr val="accent1">
                  <a:lumMod val="75000"/>
                </a:schemeClr>
              </a:gs>
              <a:gs pos="0">
                <a:schemeClr val="tx1"/>
              </a:gs>
              <a:gs pos="14000">
                <a:schemeClr val="accent1">
                  <a:lumMod val="45000"/>
                  <a:lumOff val="55000"/>
                </a:schemeClr>
              </a:gs>
              <a:gs pos="35000">
                <a:schemeClr val="bg2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676"/>
            <a:ext cx="12288183" cy="14162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4456" t="6351" r="4270" b="10595"/>
          <a:stretch/>
        </p:blipFill>
        <p:spPr>
          <a:xfrm>
            <a:off x="285749" y="83223"/>
            <a:ext cx="2258007" cy="133306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543756" y="651388"/>
            <a:ext cx="7596385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BALTIMORE BUSINESS CENTER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500" b="1" dirty="0" smtClean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2000"/>
              </a:lnSpc>
            </a:pPr>
            <a:r>
              <a:rPr lang="en-US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Procurement 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CONNECT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Series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59986" y="5757170"/>
            <a:ext cx="306240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68687" y="2934708"/>
            <a:ext cx="574245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Join the Minority Business Development Agency Baltimore Business Center for an exclusive informal meeting with</a:t>
            </a:r>
          </a:p>
          <a:p>
            <a:pPr algn="ctr"/>
            <a:endParaRPr lang="en-US" sz="17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27465" y="2799023"/>
            <a:ext cx="3139652" cy="30095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,,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460549" y="2934708"/>
            <a:ext cx="27369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RSVP TODAY</a:t>
            </a:r>
            <a:endParaRPr lang="en-US" sz="2500" b="1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003" y="3384961"/>
            <a:ext cx="378266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 Baltimore Center Services:</a:t>
            </a:r>
          </a:p>
          <a:p>
            <a:endParaRPr lang="en-US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to Capital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Resources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Succession Planning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Development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Legal Assistance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Strategic Business Planning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Resource Development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1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42310" y="3686191"/>
            <a:ext cx="2883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Space </a:t>
            </a:r>
            <a:r>
              <a:rPr lang="en-US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limited to twelve firms.  </a:t>
            </a:r>
            <a:r>
              <a:rPr lang="en-US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delay</a:t>
            </a:r>
            <a:r>
              <a:rPr lang="en-US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</a:t>
            </a:r>
            <a:r>
              <a:rPr lang="en-US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Reserve your seat now!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38" b="20460"/>
          <a:stretch/>
        </p:blipFill>
        <p:spPr>
          <a:xfrm>
            <a:off x="3605604" y="5690282"/>
            <a:ext cx="4847731" cy="115319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653127" y="5629140"/>
            <a:ext cx="4752686" cy="130541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02168" y="1347115"/>
            <a:ext cx="94773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Held at the Baltimore MBDA Business Center</a:t>
            </a:r>
            <a:br>
              <a:rPr lang="en-US" sz="2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One North Charles Street, Suite 707 – Baltimore, MD 21201</a:t>
            </a:r>
            <a:br>
              <a:rPr lang="en-US" sz="2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***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Please arrive early for registration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***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056535" y="3303774"/>
            <a:ext cx="30546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</a:t>
            </a:r>
            <a:r>
              <a:rPr lang="en-US" sz="11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 this opportunity.</a:t>
            </a:r>
          </a:p>
          <a:p>
            <a:pPr algn="ctr"/>
            <a:r>
              <a:rPr lang="en-US" sz="11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sz="11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AutoShape 2" descr="Image result for mta maryland logo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9142310" y="4220649"/>
            <a:ext cx="2883104" cy="1469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5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RSVP no later than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Friday, May 11, 2018 to: </a:t>
            </a:r>
          </a:p>
          <a:p>
            <a:pPr algn="ctr"/>
            <a:endParaRPr lang="en-US" sz="105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mprevost-charles@baltimorembdacenter.com</a:t>
            </a:r>
            <a:r>
              <a:rPr lang="en-US" sz="105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Contact Martine Prevost-Charles</a:t>
            </a:r>
          </a:p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(667) 303-3530</a:t>
            </a:r>
          </a:p>
          <a:p>
            <a:pPr algn="ctr"/>
            <a:endParaRPr lang="en-US" sz="9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87335" y="4580612"/>
            <a:ext cx="51325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event is for Construction, Architecture, Facilities Management and Building Maintenance firms to participate in an </a:t>
            </a:r>
            <a:r>
              <a:rPr lang="en-US" sz="11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interactive discussion </a:t>
            </a:r>
            <a:r>
              <a:rPr lang="en-US" sz="11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 specific opportunities including; General Contractor Services for interior floors in WSSC Headquarters and Construction Management Services. </a:t>
            </a:r>
            <a:br>
              <a:rPr lang="en-US" sz="11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1150" b="1" dirty="0" smtClean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8642" y="5271885"/>
            <a:ext cx="2735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must register to Attend</a:t>
            </a:r>
            <a:endParaRPr lang="en-US" sz="1400" b="1" i="1" dirty="0" smtClean="0">
              <a:solidFill>
                <a:srgbClr val="FFFF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00174" y="1489226"/>
            <a:ext cx="9391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Wednesday, May 16, 2018/ 8:30 AM – 10:30 AM (Promptly)</a:t>
            </a:r>
            <a:endParaRPr lang="en-US" sz="24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8211" y="6062643"/>
            <a:ext cx="287129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www.baltimorembdacenter.com</a:t>
            </a:r>
            <a:endParaRPr lang="en-US" sz="13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423" y="3712681"/>
            <a:ext cx="4703149" cy="72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17360</TotalTime>
  <Words>156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Century Gothic</vt:lpstr>
      <vt:lpstr>Tahoma</vt:lpstr>
      <vt:lpstr>Times New Roman</vt:lpstr>
      <vt:lpstr>Verdana</vt:lpstr>
      <vt:lpstr>Wingdings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</dc:title>
  <dc:creator>Angela Johnson</dc:creator>
  <cp:lastModifiedBy>Martine Prevost-Charles</cp:lastModifiedBy>
  <cp:revision>193</cp:revision>
  <cp:lastPrinted>2018-04-25T14:36:42Z</cp:lastPrinted>
  <dcterms:created xsi:type="dcterms:W3CDTF">2017-01-05T21:21:04Z</dcterms:created>
  <dcterms:modified xsi:type="dcterms:W3CDTF">2018-04-30T14:45:58Z</dcterms:modified>
</cp:coreProperties>
</file>