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"/>
  </p:notesMasterIdLst>
  <p:sldIdLst>
    <p:sldId id="276" r:id="rId2"/>
  </p:sldIdLst>
  <p:sldSz cx="12192000" cy="77724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87"/>
    <a:srgbClr val="FF6600"/>
    <a:srgbClr val="EBCE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7529" autoAdjust="0"/>
  </p:normalViewPr>
  <p:slideViewPr>
    <p:cSldViewPr snapToGrid="0">
      <p:cViewPr varScale="1">
        <p:scale>
          <a:sx n="60" d="100"/>
          <a:sy n="60" d="100"/>
        </p:scale>
        <p:origin x="54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12329" cy="463696"/>
          </a:xfrm>
          <a:prstGeom prst="rect">
            <a:avLst/>
          </a:prstGeom>
        </p:spPr>
        <p:txBody>
          <a:bodyPr vert="horz" lIns="90741" tIns="45371" rIns="90741" bIns="453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174" y="2"/>
            <a:ext cx="3012329" cy="463696"/>
          </a:xfrm>
          <a:prstGeom prst="rect">
            <a:avLst/>
          </a:prstGeom>
        </p:spPr>
        <p:txBody>
          <a:bodyPr vert="horz" lIns="90741" tIns="45371" rIns="90741" bIns="45371" rtlCol="0"/>
          <a:lstStyle>
            <a:lvl1pPr algn="r">
              <a:defRPr sz="1200"/>
            </a:lvl1pPr>
          </a:lstStyle>
          <a:p>
            <a:fld id="{0B93DB65-42AF-40E2-9358-17C7FC659577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154113"/>
            <a:ext cx="48895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41" tIns="45371" rIns="90741" bIns="4537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639" y="4444546"/>
            <a:ext cx="5558801" cy="3637020"/>
          </a:xfrm>
          <a:prstGeom prst="rect">
            <a:avLst/>
          </a:prstGeom>
        </p:spPr>
        <p:txBody>
          <a:bodyPr vert="horz" lIns="90741" tIns="45371" rIns="90741" bIns="4537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72379"/>
            <a:ext cx="3012329" cy="463696"/>
          </a:xfrm>
          <a:prstGeom prst="rect">
            <a:avLst/>
          </a:prstGeom>
        </p:spPr>
        <p:txBody>
          <a:bodyPr vert="horz" lIns="90741" tIns="45371" rIns="90741" bIns="453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174" y="8772379"/>
            <a:ext cx="3012329" cy="463696"/>
          </a:xfrm>
          <a:prstGeom prst="rect">
            <a:avLst/>
          </a:prstGeom>
        </p:spPr>
        <p:txBody>
          <a:bodyPr vert="horz" lIns="90741" tIns="45371" rIns="90741" bIns="45371" rtlCol="0" anchor="b"/>
          <a:lstStyle>
            <a:lvl1pPr algn="r">
              <a:defRPr sz="1200"/>
            </a:lvl1pPr>
          </a:lstStyle>
          <a:p>
            <a:fld id="{D793E240-90B2-42F8-8E08-34D0AC2D05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324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30288" y="1154113"/>
            <a:ext cx="4889500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3E240-90B2-42F8-8E08-34D0AC2D05A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52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777240"/>
            <a:ext cx="8001000" cy="336804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4356383"/>
            <a:ext cx="6400800" cy="2206977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9596"/>
            <a:ext cx="3810000" cy="431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1" y="103752"/>
            <a:ext cx="6080655" cy="689140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59080"/>
            <a:ext cx="4953000" cy="5613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8" y="36582"/>
            <a:ext cx="4852989" cy="550005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7" y="690882"/>
            <a:ext cx="4343399" cy="492251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70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604520"/>
            <a:ext cx="10818812" cy="354076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4356383"/>
            <a:ext cx="8304210" cy="51816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320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777240"/>
            <a:ext cx="10058400" cy="310896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663440"/>
            <a:ext cx="8535988" cy="2130213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158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777240"/>
            <a:ext cx="9144001" cy="310896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886200"/>
            <a:ext cx="8534400" cy="4318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874543"/>
            <a:ext cx="8534400" cy="1909514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920518"/>
            <a:ext cx="609600" cy="6627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3137748"/>
            <a:ext cx="609600" cy="6627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0804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886200"/>
            <a:ext cx="8534400" cy="192372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817378"/>
            <a:ext cx="8535990" cy="9751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943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777240"/>
            <a:ext cx="9144000" cy="310896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3" y="4452339"/>
            <a:ext cx="8534401" cy="1189848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642187"/>
            <a:ext cx="8534401" cy="1151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920518"/>
            <a:ext cx="609600" cy="6627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3137748"/>
            <a:ext cx="609600" cy="6627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4893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777240"/>
            <a:ext cx="10058400" cy="310896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4452339"/>
            <a:ext cx="8534400" cy="94996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402297"/>
            <a:ext cx="8534401" cy="13913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058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8425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777240"/>
            <a:ext cx="20574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77240"/>
            <a:ext cx="7823200" cy="601641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921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532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274147"/>
            <a:ext cx="8534401" cy="2585813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5095240"/>
            <a:ext cx="8534400" cy="1698413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753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2" y="777240"/>
            <a:ext cx="4937655" cy="40973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4" y="777241"/>
            <a:ext cx="4934479" cy="4097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599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1" y="777240"/>
            <a:ext cx="4649787" cy="653097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2" y="1439933"/>
            <a:ext cx="4937655" cy="343461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777240"/>
            <a:ext cx="4665134" cy="653097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430337"/>
            <a:ext cx="4929188" cy="343461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658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057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48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777240"/>
            <a:ext cx="3657600" cy="155448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777240"/>
            <a:ext cx="5943601" cy="601641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504439"/>
            <a:ext cx="3657600" cy="2370103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00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640840"/>
            <a:ext cx="6019800" cy="1295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1036320"/>
            <a:ext cx="3280974" cy="5181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3147342"/>
            <a:ext cx="6021388" cy="232212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6504-141F-495E-8969-872BD732B1E6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789A-3BA9-4D3D-8945-E00EB1D678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30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3358445"/>
            <a:ext cx="2981858" cy="3636716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5085644"/>
            <a:ext cx="8534400" cy="170800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777240"/>
            <a:ext cx="8534400" cy="4097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995161"/>
            <a:ext cx="1600200" cy="41380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C306504-141F-495E-8969-872BD732B1E6}" type="datetimeFigureOut">
              <a:rPr lang="en-US" smtClean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995161"/>
            <a:ext cx="7543800" cy="41380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1" y="6322272"/>
            <a:ext cx="1142245" cy="7592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1E0789A-3BA9-4D3D-8945-E00EB1D678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2734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31750" y="1432661"/>
            <a:ext cx="12223750" cy="7174995"/>
          </a:xfrm>
          <a:prstGeom prst="rect">
            <a:avLst/>
          </a:prstGeom>
          <a:gradFill>
            <a:gsLst>
              <a:gs pos="52000">
                <a:schemeClr val="accent1">
                  <a:lumMod val="75000"/>
                </a:schemeClr>
              </a:gs>
              <a:gs pos="0">
                <a:schemeClr val="tx1"/>
              </a:gs>
              <a:gs pos="14000">
                <a:schemeClr val="accent1">
                  <a:lumMod val="45000"/>
                  <a:lumOff val="55000"/>
                </a:schemeClr>
              </a:gs>
              <a:gs pos="35000">
                <a:schemeClr val="bg2">
                  <a:lumMod val="75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25201" y="-35390"/>
            <a:ext cx="12288183" cy="14737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4456" t="6351" r="4270" b="10595"/>
          <a:stretch/>
        </p:blipFill>
        <p:spPr>
          <a:xfrm>
            <a:off x="71395" y="77480"/>
            <a:ext cx="2113942" cy="124801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170753" y="562198"/>
            <a:ext cx="7596385" cy="702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BALTIMORE BUSINESS CENTER</a:t>
            </a:r>
          </a:p>
          <a:p>
            <a:pPr algn="ctr"/>
            <a:endParaRPr lang="en-US" sz="500" b="1" dirty="0">
              <a:solidFill>
                <a:schemeClr val="bg1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2000"/>
              </a:lnSpc>
            </a:pP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Procurement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CONNECT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Series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690716" y="6612394"/>
            <a:ext cx="3062409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b="1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45937" y="3675506"/>
            <a:ext cx="2829116" cy="290947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,,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784246" y="5033691"/>
            <a:ext cx="2968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Limited Seating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38" b="20460"/>
          <a:stretch/>
        </p:blipFill>
        <p:spPr>
          <a:xfrm>
            <a:off x="3818563" y="7181781"/>
            <a:ext cx="4509538" cy="908302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3696989" y="7037728"/>
            <a:ext cx="4752686" cy="115148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8784246" y="3849125"/>
            <a:ext cx="3006618" cy="2735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 </a:t>
            </a:r>
            <a:r>
              <a:rPr lang="en-US" sz="1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miss this opportunity!</a:t>
            </a:r>
          </a:p>
          <a:p>
            <a:pPr lvl="0"/>
            <a:r>
              <a:rPr lang="en-US" sz="2500" b="1" dirty="0">
                <a:solidFill>
                  <a:prstClr val="black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5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  </a:t>
            </a: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PROCUREMENT LISTED</a:t>
            </a:r>
            <a:endParaRPr lang="en-US" sz="2500" b="1" dirty="0">
              <a:solidFill>
                <a:prstClr val="black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RSVP 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TODAY</a:t>
            </a:r>
          </a:p>
          <a:p>
            <a:pPr lvl="0"/>
            <a:endParaRPr lang="en-US" sz="2500" b="1" dirty="0">
              <a:solidFill>
                <a:prstClr val="black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/>
            <a:endParaRPr lang="en-US" sz="2500" b="1" dirty="0">
              <a:solidFill>
                <a:prstClr val="black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/>
            <a:endParaRPr lang="en-US" sz="2500" b="1" dirty="0">
              <a:solidFill>
                <a:prstClr val="black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1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11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ctr"/>
            <a:r>
              <a:rPr lang="en-US" sz="11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</p:txBody>
      </p:sp>
      <p:sp>
        <p:nvSpPr>
          <p:cNvPr id="27" name="AutoShape 2" descr="Image result for mta maryland logo"/>
          <p:cNvSpPr>
            <a:spLocks noChangeAspect="1" noChangeArrowheads="1"/>
          </p:cNvSpPr>
          <p:nvPr/>
        </p:nvSpPr>
        <p:spPr bwMode="auto">
          <a:xfrm>
            <a:off x="-3175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8775729" y="5423560"/>
            <a:ext cx="3056619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No </a:t>
            </a:r>
            <a:r>
              <a:rPr lang="en-US" sz="1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Later Than </a:t>
            </a:r>
          </a:p>
          <a:p>
            <a:pPr algn="ctr"/>
            <a:r>
              <a:rPr lang="en-US" sz="1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Tuesday, August 13h, </a:t>
            </a:r>
            <a:r>
              <a:rPr lang="en-US" sz="1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2019 to: </a:t>
            </a:r>
          </a:p>
          <a:p>
            <a:pPr algn="ctr"/>
            <a:endParaRPr lang="en-US" sz="105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gmoore@baltimorembdacenter.com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12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Contact </a:t>
            </a:r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Gary Moore</a:t>
            </a:r>
            <a:endParaRPr lang="en-US" sz="1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(667) 303-3530</a:t>
            </a:r>
          </a:p>
          <a:p>
            <a:pPr algn="ctr"/>
            <a:endParaRPr lang="en-US" sz="9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1254" y="6293971"/>
            <a:ext cx="26379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must register to Attend</a:t>
            </a:r>
            <a:endParaRPr lang="en-US" sz="1400" b="1" i="1" dirty="0">
              <a:solidFill>
                <a:srgbClr val="FFFF0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90982" y="6916352"/>
            <a:ext cx="287129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/>
              <a:t>www.baltimorembdacenter.com</a:t>
            </a:r>
          </a:p>
        </p:txBody>
      </p:sp>
      <p:sp>
        <p:nvSpPr>
          <p:cNvPr id="2" name="Rectangle 1"/>
          <p:cNvSpPr/>
          <p:nvPr/>
        </p:nvSpPr>
        <p:spPr>
          <a:xfrm>
            <a:off x="4372494" y="4082508"/>
            <a:ext cx="3047866" cy="12925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97375" y="1582417"/>
            <a:ext cx="9243044" cy="4924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600" b="1" dirty="0">
                <a:ln w="1968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Wednesday, </a:t>
            </a:r>
            <a:r>
              <a:rPr lang="en-US" sz="2600" b="1" dirty="0" smtClean="0">
                <a:ln w="1968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August 14, </a:t>
            </a:r>
            <a:r>
              <a:rPr lang="en-US" sz="2600" b="1" dirty="0">
                <a:ln w="1968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2019 / </a:t>
            </a:r>
            <a:r>
              <a:rPr lang="en-US" sz="2600" b="1" dirty="0" smtClean="0">
                <a:ln w="1968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8:30 </a:t>
            </a:r>
            <a:r>
              <a:rPr lang="en-US" sz="2600" b="1" dirty="0">
                <a:ln w="1968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AM – </a:t>
            </a:r>
            <a:r>
              <a:rPr lang="en-US" sz="2600" b="1" dirty="0" smtClean="0">
                <a:ln w="1968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10:30 </a:t>
            </a:r>
            <a:r>
              <a:rPr lang="en-US" sz="2600" b="1" dirty="0">
                <a:ln w="1968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en-US" sz="2600" b="1" dirty="0" smtClean="0">
                <a:ln w="1968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</a:t>
            </a:r>
            <a:endParaRPr lang="en-US" sz="2600" b="1" dirty="0">
              <a:ln w="1968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29319" y="3097623"/>
            <a:ext cx="53742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COGNOSANTE</a:t>
            </a:r>
            <a:endParaRPr lang="en-US" b="1" dirty="0" smtClean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Seeking IT Services</a:t>
            </a:r>
          </a:p>
          <a:p>
            <a:pPr algn="ctr"/>
            <a:r>
              <a:rPr lang="en-US" b="1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For Procurement </a:t>
            </a:r>
            <a:endParaRPr lang="en-US" b="1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97046" y="2147501"/>
            <a:ext cx="7280568" cy="8877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257814" y="2150330"/>
            <a:ext cx="942226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C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One North Charles Street – Suite #707</a:t>
            </a:r>
          </a:p>
          <a:p>
            <a:pPr algn="ctr"/>
            <a:r>
              <a:rPr lang="en-US" sz="2000" b="1" dirty="0">
                <a:solidFill>
                  <a:srgbClr val="FFC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Baltimore, Maryland 21202</a:t>
            </a:r>
          </a:p>
          <a:p>
            <a:pPr algn="ctr"/>
            <a:r>
              <a:rPr lang="en-US" sz="1200" b="1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Hosted By:  Baltimore MBDA Business Center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353852" y="5482260"/>
            <a:ext cx="535089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Project Management, Transition Activities, </a:t>
            </a: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Architecture Support </a:t>
            </a:r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Services, Systems </a:t>
            </a: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Integration and Engineering </a:t>
            </a:r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Services, Data </a:t>
            </a: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Migration and Management </a:t>
            </a:r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Support, Development</a:t>
            </a: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Modernization and Major Enhancement </a:t>
            </a:r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Support, Operations </a:t>
            </a: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Maintenance (O&amp;M) and Support </a:t>
            </a:r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Services, </a:t>
            </a: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System and Data </a:t>
            </a:r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Disposition, Training Support, Medicare </a:t>
            </a: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Appeals Process Case </a:t>
            </a:r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Management, AWS Cloud, </a:t>
            </a: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Compute </a:t>
            </a:r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Services, Storage </a:t>
            </a: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Services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73050" y="3635165"/>
            <a:ext cx="2869006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Additional Baltimore Center </a:t>
            </a:r>
            <a:r>
              <a:rPr 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	Services</a:t>
            </a: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Access to </a:t>
            </a:r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Capital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Succession Planning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Global Development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Legal Assistance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Strategic Business Planning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Human Resource </a:t>
            </a:r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Development</a:t>
            </a:r>
          </a:p>
          <a:p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300" dirty="0">
              <a:solidFill>
                <a:schemeClr val="bg1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en-US" sz="1100" b="1" dirty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27" name="Picture 3" descr="imag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286" y="4464174"/>
            <a:ext cx="2314283" cy="551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847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18542</TotalTime>
  <Words>148</Words>
  <Application>Microsoft Office PowerPoint</Application>
  <PresentationFormat>Custom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 Black</vt:lpstr>
      <vt:lpstr>Calibri</vt:lpstr>
      <vt:lpstr>Century Gothic</vt:lpstr>
      <vt:lpstr>Tahoma</vt:lpstr>
      <vt:lpstr>Times New Roman</vt:lpstr>
      <vt:lpstr>Verdana</vt:lpstr>
      <vt:lpstr>Wingdings</vt:lpstr>
      <vt:lpstr>Wingdings 3</vt:lpstr>
      <vt:lpstr>Slice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</dc:title>
  <dc:creator>Angela Johnson</dc:creator>
  <cp:lastModifiedBy>Josh Kim</cp:lastModifiedBy>
  <cp:revision>267</cp:revision>
  <cp:lastPrinted>2019-01-29T16:51:38Z</cp:lastPrinted>
  <dcterms:created xsi:type="dcterms:W3CDTF">2017-01-05T21:21:04Z</dcterms:created>
  <dcterms:modified xsi:type="dcterms:W3CDTF">2019-08-02T14:40:26Z</dcterms:modified>
</cp:coreProperties>
</file>