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8E3FD-F780-4FEF-995F-3F89E49F3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010259-3F54-40DC-BFDB-833CBF558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FE47F-3825-4B6B-8007-E892BD34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A20D12-EC88-46B1-AD47-0A290732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C5615A-0981-49D7-BA31-98E7FBAF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2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2DF77-8D47-496E-9C59-0FA52D8C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951ADF-C394-4EDE-93C5-E48B37D7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A6340-06CA-4DD4-B3C9-102E0DAE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D4D54D-652E-43AE-AE1D-91A5D56D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545ED0-6D2C-4A17-BCD1-783CA572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89C688-5903-45BD-9777-0F9C515EC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EA410-EE71-4A4A-9AA2-A7D900D36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10885-378C-4040-ABDF-C9B75664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2BCB6B-14BB-4B72-8BBC-885F4CD1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624A7-BAE8-458F-8CB6-2C70043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39707-EE1D-4968-BF42-7F7C531E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3738E6-883F-4C92-ACEE-DA8F10B3C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8ECFF-6589-4F57-A038-410AD44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51586-5948-4358-BA31-6DE29485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FE7E18-2C01-444C-8109-E1D991AC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2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E958-525C-4870-AB56-58DD683D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0ACF44-56D8-4809-B25C-7A08B546A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B6C85-7FDC-4020-9288-BE6307C6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B76190-BC2A-41D3-8C07-87DA1954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6609AB-54C1-4F10-95F3-5E737F48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8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8A44B-00D8-4624-ADAC-782EDAD3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C6382-002A-4CA7-BE60-A2CB1AAB4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0155DE-B45C-44FE-A2F6-0021E6756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D9CF4B-93FE-465E-9221-67259655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2E255-EEB8-4B8C-A74F-B7BF3731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C22C7B-CB2D-49CA-9CAE-ADACCBDB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93154-4807-4755-B5D6-086B5688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9AA7CE-9B6E-4AE2-A516-561725967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05A679-F5E2-469D-BDBC-429309667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C80BC4-F0F6-4684-AB63-AF38E9A35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3208B8-35E4-46E1-898F-F857C40F6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2D6F2B-C1A8-4016-912A-E2FD7440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87876-767E-40F6-8200-A7B8963A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21BEE-EE12-4C03-86EF-E1B3EAC4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884BA-3CA9-4D14-A43D-498A1A75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5927FD-F364-412D-976A-10565BB2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CDC463-A445-40B2-B577-DFEC38D4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375251-9F18-4DAB-8B83-2779A6C4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0713E5-8176-4FCD-A653-7DD909D3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30EDDA-400A-4F92-9B4B-1909AFEA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20E6E1-2FA0-409F-8C68-F023040F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A8686-05C7-4CFA-A012-B5BE4AE8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06920A-735C-4639-8BD8-3544B27D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2F47D5-3960-497E-824D-83B60CEDC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AF8470-73FC-4A0C-B1EC-0E820C6F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6D6A4E-1446-4A0B-9583-DB986FBC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75524-7270-42F7-AD79-49C8A968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786E4-4D3B-4601-A3B7-01647E28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D31E8C3-023F-4656-BD06-72E62845A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0444EF-CCC7-49B7-B6CB-1DC00C034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E951BD-C3B2-41FF-AAAC-B9CA04FB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0F15C2-A32E-4FD2-B9DB-2E3FAFEB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CDE909-38F5-425C-87CD-6ABED265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0888F9-101A-4488-8185-C470A6C3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93AA80-BE56-4428-9DB9-36E12C5A4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A3C703-34E1-4D7D-A196-AFC9104DB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5C86-CEE1-49F3-92CD-8E1771AA3E4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161C2-BF2B-4858-BF43-A477D5E00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0982B-BE2A-4B44-A4EF-E9673FBD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6858-E48E-4FAB-9900-3D13A23F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8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rldefense.proofpoint.com/v2/url?u=https-3A__nam01.safelinks.protection.outlook.com_-3Furl-3Dhttps-253A-252F-252Furldefense.proofpoint.com-252Fv2-252Furl-253Fu-253Dhttps-2D3A-5F-5Fonline.drexel.edu-5Fforms-5Fform.aspx-2D3Ffid-2D3D1331-2D26campaign-2D3D166581-2526d-253DDwMGaQ-2526c-253DVhZolPcoIcxBQpA0e5-5FBL66VJfv8ydsVc5-5FUWeY-5FGkQ-2526r-253DoX7EEh7YaKGr5dM82o4tzw-2526m-253D-5FBRDfDlKtLhVTSpel2okc-5F2Bp1iwvaUr7JjFmYsrcGI-2526s-253DgHup59Ln8VRBQ7JyTd3pvTtEULJRCpXfundiaz4s3lg-2526e-253D-26data-3D02-257C01-257Cklc389-2540drexel.edu-257Cbdb6be0685c64da183f408d74ccbee5d-257C3664e6fa47bd45a696708c4f080f8ca6-257C0-257C0-257C637062311071412100-26sdata-3DRictkRnFTp08LHV9oFTUqUvJFdkuButE9qfsIOkDupk-253D-26reserved-3D0&amp;d=DwMGaQ&amp;c=VhZolPcoIcxBQpA0e5_BL66VJfv8ydsVc5_UWeY_GkQ&amp;r=oX7EEh7YaKGr5dM82o4tzw&amp;m=a93jP426KQveS-i3IdRLhAd7AlEuL3VzRCUL5sQ8rR8&amp;s=7a_IptvTEbA7t8234ocF3g82QyFmB9WnfeRgB1gudQ4&amp;e=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673337-48B8-4BDC-8004-CA8B85DEF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300350" y="236097"/>
            <a:ext cx="11548534" cy="6214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05BC6C-B1B8-4A40-9F07-E47F0840F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7" y="239918"/>
            <a:ext cx="1471766" cy="1471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F28B34-6234-4736-9142-09868D7ACAA6}"/>
              </a:ext>
            </a:extLst>
          </p:cNvPr>
          <p:cNvSpPr txBox="1"/>
          <p:nvPr/>
        </p:nvSpPr>
        <p:spPr>
          <a:xfrm>
            <a:off x="697974" y="397899"/>
            <a:ext cx="1116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MBDA Baltimore Business Center presents: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22960B-401A-4CDE-85A0-4CBB7964AC23}"/>
              </a:ext>
            </a:extLst>
          </p:cNvPr>
          <p:cNvSpPr txBox="1"/>
          <p:nvPr/>
        </p:nvSpPr>
        <p:spPr>
          <a:xfrm>
            <a:off x="536063" y="786143"/>
            <a:ext cx="11334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Money in the Bag:</a:t>
            </a:r>
            <a:endParaRPr lang="en-US" sz="5400" b="1" dirty="0">
              <a:solidFill>
                <a:schemeClr val="bg1"/>
              </a:solidFill>
              <a:latin typeface="Bebas Neue Bold" panose="020B0606020202050201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Top 7 Ways To Raise Capital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F9C3E6-6C4C-42C4-8B21-457AD1D22FE4}"/>
              </a:ext>
            </a:extLst>
          </p:cNvPr>
          <p:cNvSpPr txBox="1"/>
          <p:nvPr/>
        </p:nvSpPr>
        <p:spPr>
          <a:xfrm>
            <a:off x="505027" y="4500863"/>
            <a:ext cx="880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Presentations By: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FD5B5C-5714-489C-820A-524007C5D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5" y="2920427"/>
            <a:ext cx="1699047" cy="3920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5013F3C-6631-4C0C-B802-D4C483242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6" y="2429588"/>
            <a:ext cx="1536647" cy="359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4B823F-D23E-43C5-8E00-BB41BB827CF6}"/>
              </a:ext>
            </a:extLst>
          </p:cNvPr>
          <p:cNvSpPr txBox="1"/>
          <p:nvPr/>
        </p:nvSpPr>
        <p:spPr>
          <a:xfrm>
            <a:off x="321487" y="2121811"/>
            <a:ext cx="1838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Partnership with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0792F-A2ED-4D25-9566-F51374BB92C2}"/>
              </a:ext>
            </a:extLst>
          </p:cNvPr>
          <p:cNvSpPr txBox="1"/>
          <p:nvPr/>
        </p:nvSpPr>
        <p:spPr>
          <a:xfrm>
            <a:off x="2794000" y="2743200"/>
            <a:ext cx="645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RSVP for this informative Webinar </a:t>
            </a:r>
            <a:r>
              <a:rPr lang="en-US" sz="3200" u="sng" dirty="0">
                <a:solidFill>
                  <a:schemeClr val="bg1"/>
                </a:solidFill>
                <a:hlinkClick r:id="rId6" tooltip="Original URL:&#10;https://urldefense.proofpoint.com/v2/url?u=https-3A__online.drexel.edu_forms_form.aspx-3Ffid-3D1331-26campaign-3D166581&amp;d=DwMGaQ&amp;c=VhZolPcoIcxBQpA0e5_BL66VJfv8ydsVc5_UWeY_GkQ&amp;r=oX7EEh7YaKGr5dM82o4tzw&amp;m=_BRDfDlKtLhVTSpel2okc_2Bp1iwvaUr7JjFmY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online.drexel.edu/</a:t>
            </a:r>
            <a:r>
              <a:rPr lang="en-US" sz="3200" u="sng" dirty="0" err="1">
                <a:solidFill>
                  <a:schemeClr val="bg1"/>
                </a:solidFill>
                <a:hlinkClick r:id="rId6" tooltip="Original URL:&#10;https://urldefense.proofpoint.com/v2/url?u=https-3A__online.drexel.edu_forms_form.aspx-3Ffid-3D1331-26campaign-3D166581&amp;d=DwMGaQ&amp;c=VhZolPcoIcxBQpA0e5_BL66VJfv8ydsVc5_UWeY_GkQ&amp;r=oX7EEh7YaKGr5dM82o4tzw&amp;m=_BRDfDlKtLhVTSpel2okc_2Bp1iwvaUr7JjFmY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mbda</a:t>
            </a:r>
            <a:r>
              <a:rPr lang="en-US" sz="3200" u="sng" dirty="0">
                <a:solidFill>
                  <a:schemeClr val="bg1"/>
                </a:solidFill>
                <a:hlinkClick r:id="rId6" tooltip="Original URL:&#10;https://urldefense.proofpoint.com/v2/url?u=https-3A__online.drexel.edu_forms_form.aspx-3Ffid-3D1331-26campaign-3D166581&amp;d=DwMGaQ&amp;c=VhZolPcoIcxBQpA0e5_BL66VJfv8ydsVc5_UWeY_GkQ&amp;r=oX7EEh7YaKGr5dM82o4tzw&amp;m=_BRDfDlKtLhVTSpel2okc_2Bp1iwvaUr7JjFmY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-webinar</a:t>
            </a:r>
            <a:r>
              <a:rPr lang="en-US" sz="2400" dirty="0">
                <a:highlight>
                  <a:srgbClr val="FFFFEF"/>
                </a:highlight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Tuesday, October 22, 2019 at 2:00 PM as we discuss tips for accessing the capital you need to grow your business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F58412D-DC5B-486B-BEB2-522A3E6E1867}"/>
              </a:ext>
            </a:extLst>
          </p:cNvPr>
          <p:cNvGrpSpPr/>
          <p:nvPr/>
        </p:nvGrpSpPr>
        <p:grpSpPr>
          <a:xfrm>
            <a:off x="1837094" y="4861977"/>
            <a:ext cx="8517813" cy="1471351"/>
            <a:chOff x="727787" y="4852646"/>
            <a:chExt cx="8517813" cy="147135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F4FC2EC-A4CD-4E6B-8450-D0D22909891B}"/>
                </a:ext>
              </a:extLst>
            </p:cNvPr>
            <p:cNvSpPr txBox="1"/>
            <p:nvPr/>
          </p:nvSpPr>
          <p:spPr>
            <a:xfrm>
              <a:off x="727787" y="5675324"/>
              <a:ext cx="249801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Gary Moore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Business Consultant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MBDA Baltimore Business Center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A2FD524-6842-462D-8742-CA2DA937B486}"/>
                </a:ext>
              </a:extLst>
            </p:cNvPr>
            <p:cNvSpPr txBox="1"/>
            <p:nvPr/>
          </p:nvSpPr>
          <p:spPr>
            <a:xfrm>
              <a:off x="3865980" y="5723833"/>
              <a:ext cx="26934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Kevin Coleman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Director of Strategic Partnerships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Drexel University Online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61B32AB-3A54-4D43-A47E-6DAFA0D890DB}"/>
                </a:ext>
              </a:extLst>
            </p:cNvPr>
            <p:cNvSpPr txBox="1"/>
            <p:nvPr/>
          </p:nvSpPr>
          <p:spPr>
            <a:xfrm>
              <a:off x="7255176" y="5707026"/>
              <a:ext cx="19904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Anthony Caudle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CEO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RedTail Capital Markets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A095C7E3-179D-4F6D-9763-F4EB86A2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9165" y="4875241"/>
              <a:ext cx="887065" cy="87389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38F54BD-C492-42DB-BA2B-659368B3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83557" y="4875899"/>
              <a:ext cx="653015" cy="8778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1A03E9D-D913-4ECB-9FE6-ADD27BDCA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42270" y="4852646"/>
              <a:ext cx="869075" cy="877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40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52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Bebas Neue Bold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Welsh, Tecumseh (Contractor)</dc:creator>
  <cp:lastModifiedBy>Cameron Smith</cp:lastModifiedBy>
  <cp:revision>25</cp:revision>
  <dcterms:created xsi:type="dcterms:W3CDTF">2019-09-30T20:15:44Z</dcterms:created>
  <dcterms:modified xsi:type="dcterms:W3CDTF">2019-10-21T15:10:08Z</dcterms:modified>
</cp:coreProperties>
</file>