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92B"/>
    <a:srgbClr val="FFD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 snapToObjects="1">
      <p:cViewPr varScale="1">
        <p:scale>
          <a:sx n="76" d="100"/>
          <a:sy n="76" d="100"/>
        </p:scale>
        <p:origin x="28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CD733-887E-C444-97E9-A93C27CF9930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C7CE0-1A19-604F-BAEA-650168801F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C7CE0-1A19-604F-BAEA-650168801F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1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CCC-CE2D-914D-B5CD-10A63689CD6D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34E3-99DC-5741-823B-217148C0B2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CCC-CE2D-914D-B5CD-10A63689CD6D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34E3-99DC-5741-823B-217148C0B2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1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CCC-CE2D-914D-B5CD-10A63689CD6D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34E3-99DC-5741-823B-217148C0B2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4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CCC-CE2D-914D-B5CD-10A63689CD6D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34E3-99DC-5741-823B-217148C0B2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4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CCC-CE2D-914D-B5CD-10A63689CD6D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34E3-99DC-5741-823B-217148C0B2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8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CCC-CE2D-914D-B5CD-10A63689CD6D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34E3-99DC-5741-823B-217148C0B2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CCC-CE2D-914D-B5CD-10A63689CD6D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34E3-99DC-5741-823B-217148C0B2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7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CCC-CE2D-914D-B5CD-10A63689CD6D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34E3-99DC-5741-823B-217148C0B2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7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CCC-CE2D-914D-B5CD-10A63689CD6D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34E3-99DC-5741-823B-217148C0B2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3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CCC-CE2D-914D-B5CD-10A63689CD6D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34E3-99DC-5741-823B-217148C0B2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7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1CCC-CE2D-914D-B5CD-10A63689CD6D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34E3-99DC-5741-823B-217148C0B2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1CCC-CE2D-914D-B5CD-10A63689CD6D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C34E3-99DC-5741-823B-217148C0B2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9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hyperlink" Target="https://zoom.us/meeting/register/tJ0lf-GorjMqGtXBxPwOT_ZgRB2rXv1BRMv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18C923-E3BB-A544-8D9E-580CA6B21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340833"/>
            <a:ext cx="10334847" cy="70504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B039EF-030E-1D44-92AE-7CE82EEAD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67436"/>
            <a:ext cx="8660464" cy="35967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0AF0BE-CFA4-8445-93CC-6668F02C9299}"/>
              </a:ext>
            </a:extLst>
          </p:cNvPr>
          <p:cNvSpPr/>
          <p:nvPr/>
        </p:nvSpPr>
        <p:spPr>
          <a:xfrm>
            <a:off x="4690" y="1648490"/>
            <a:ext cx="7767710" cy="702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BALTIMORE BUSINESS CENTER</a:t>
            </a:r>
          </a:p>
          <a:p>
            <a:pPr algn="ctr"/>
            <a:endParaRPr lang="en-US" sz="5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Procurement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CONNECT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Series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29FBA9-AB3C-114C-B58A-E31BF426987F}"/>
              </a:ext>
            </a:extLst>
          </p:cNvPr>
          <p:cNvSpPr/>
          <p:nvPr/>
        </p:nvSpPr>
        <p:spPr>
          <a:xfrm>
            <a:off x="428605" y="2325932"/>
            <a:ext cx="7230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September 23, 2020 at 8:30 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E10947-652A-5E48-9CA0-B0449E1F4707}"/>
              </a:ext>
            </a:extLst>
          </p:cNvPr>
          <p:cNvSpPr/>
          <p:nvPr/>
        </p:nvSpPr>
        <p:spPr>
          <a:xfrm>
            <a:off x="332395" y="6981430"/>
            <a:ext cx="13965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latin typeface="Avenir Next Medium" panose="020B0503020202020204" pitchFamily="34" charset="0"/>
              </a:rPr>
              <a:t>In Partnership with: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33B1FD-43B1-044D-B8AB-0218AEE484A5}"/>
              </a:ext>
            </a:extLst>
          </p:cNvPr>
          <p:cNvSpPr/>
          <p:nvPr/>
        </p:nvSpPr>
        <p:spPr>
          <a:xfrm>
            <a:off x="721346" y="9061595"/>
            <a:ext cx="38862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b="1" dirty="0">
                <a:latin typeface="Avenir Next Demi Bold" panose="020B0503020202020204" pitchFamily="34" charset="0"/>
              </a:rPr>
              <a:t>Baltimore MBDA Business Center </a:t>
            </a:r>
          </a:p>
          <a:p>
            <a:r>
              <a:rPr lang="en-US" sz="1050" b="1" dirty="0">
                <a:latin typeface="Avenir Next Demi Bold" panose="020B0503020202020204" pitchFamily="34" charset="0"/>
              </a:rPr>
              <a:t>Phone Number: </a:t>
            </a:r>
            <a:r>
              <a:rPr lang="en-US" sz="1050" dirty="0">
                <a:latin typeface="Avenir Next" panose="020B0503020202020204" pitchFamily="34" charset="0"/>
              </a:rPr>
              <a:t>667-303-3530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285FA8-B890-524B-9F52-FA4A704DF961}"/>
              </a:ext>
            </a:extLst>
          </p:cNvPr>
          <p:cNvSpPr/>
          <p:nvPr/>
        </p:nvSpPr>
        <p:spPr>
          <a:xfrm>
            <a:off x="4419600" y="9856100"/>
            <a:ext cx="424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Owned and Operated by: L. S. Caldwell &amp; Associates, Inc.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93A24F-B502-0044-9D2B-0676DF7B4DB9}"/>
              </a:ext>
            </a:extLst>
          </p:cNvPr>
          <p:cNvSpPr/>
          <p:nvPr/>
        </p:nvSpPr>
        <p:spPr>
          <a:xfrm>
            <a:off x="4544725" y="8899663"/>
            <a:ext cx="6864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 Medium" panose="020B0503020202020204" pitchFamily="34" charset="0"/>
              </a:rPr>
              <a:t>Gary Moore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1CE9C7-4794-A148-AA7F-9E2F569E2719}"/>
              </a:ext>
            </a:extLst>
          </p:cNvPr>
          <p:cNvSpPr/>
          <p:nvPr/>
        </p:nvSpPr>
        <p:spPr>
          <a:xfrm>
            <a:off x="4078257" y="9084465"/>
            <a:ext cx="16193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>
                <a:solidFill>
                  <a:srgbClr val="91192B"/>
                </a:solidFill>
                <a:latin typeface="Avenir Next Demi Bold" panose="020B0503020202020204" pitchFamily="34" charset="0"/>
              </a:rPr>
              <a:t>Business Development Specialist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611870-3327-1A4A-A088-E44C87AE7169}"/>
              </a:ext>
            </a:extLst>
          </p:cNvPr>
          <p:cNvSpPr/>
          <p:nvPr/>
        </p:nvSpPr>
        <p:spPr>
          <a:xfrm>
            <a:off x="6416358" y="8912265"/>
            <a:ext cx="6447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 Medium" panose="020B0503020202020204" pitchFamily="34" charset="0"/>
              </a:rPr>
              <a:t>Brent Wise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67DF0C-A7F6-0D4F-95AF-7228D097675F}"/>
              </a:ext>
            </a:extLst>
          </p:cNvPr>
          <p:cNvSpPr/>
          <p:nvPr/>
        </p:nvSpPr>
        <p:spPr>
          <a:xfrm>
            <a:off x="6012598" y="9072353"/>
            <a:ext cx="16177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>
                <a:solidFill>
                  <a:srgbClr val="91192B"/>
                </a:solidFill>
                <a:latin typeface="Avenir Next Demi Bold" panose="020B0503020202020204" pitchFamily="34" charset="0"/>
              </a:rPr>
              <a:t>Vice President/Portfolio Manager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173726-1CC6-6846-9E2C-41841F2AEDD6}"/>
              </a:ext>
            </a:extLst>
          </p:cNvPr>
          <p:cNvSpPr/>
          <p:nvPr/>
        </p:nvSpPr>
        <p:spPr>
          <a:xfrm>
            <a:off x="5610251" y="9232441"/>
            <a:ext cx="22156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 Medium" panose="020B0503020202020204" pitchFamily="34" charset="0"/>
              </a:rPr>
              <a:t>Howard Hughes Management Services Company</a:t>
            </a:r>
          </a:p>
        </p:txBody>
      </p: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7AA443FD-47C7-1F49-8F64-084D88F60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42" y="-1096160"/>
            <a:ext cx="2508457" cy="3246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29FAA2-EE56-43C5-A32D-8B4DA33F02D9}"/>
              </a:ext>
            </a:extLst>
          </p:cNvPr>
          <p:cNvSpPr txBox="1"/>
          <p:nvPr/>
        </p:nvSpPr>
        <p:spPr>
          <a:xfrm>
            <a:off x="309008" y="7294750"/>
            <a:ext cx="28398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Howard Hughes Management Services Company </a:t>
            </a:r>
            <a:endParaRPr lang="en-US" sz="7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BE30B8A-FBA0-4064-A39A-880585105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6128" y="6945385"/>
            <a:ext cx="1529886" cy="437110"/>
          </a:xfrm>
          <a:prstGeom prst="rect">
            <a:avLst/>
          </a:prstGeom>
        </p:spPr>
      </p:pic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2BCD3EDC-2A05-4326-937D-4275B4DD7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3914" y="6995030"/>
            <a:ext cx="1283299" cy="192494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81D4A71-D1AF-47AD-B13F-EF9C20B0D1A2}"/>
              </a:ext>
            </a:extLst>
          </p:cNvPr>
          <p:cNvSpPr/>
          <p:nvPr/>
        </p:nvSpPr>
        <p:spPr>
          <a:xfrm>
            <a:off x="4050932" y="9236144"/>
            <a:ext cx="1569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dirty="0">
                <a:latin typeface="Avenir Next Medium" panose="020B0503020202020204" pitchFamily="34" charset="0"/>
              </a:rPr>
              <a:t>Baltimore MBDA Business Center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3096F8-5853-4CB6-94AC-FAE4AB95EEED}"/>
              </a:ext>
            </a:extLst>
          </p:cNvPr>
          <p:cNvSpPr/>
          <p:nvPr/>
        </p:nvSpPr>
        <p:spPr>
          <a:xfrm>
            <a:off x="0" y="7615739"/>
            <a:ext cx="34223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miss this opportunity!</a:t>
            </a:r>
          </a:p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PROCUREMENT LISTED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RSVP TODAY</a:t>
            </a:r>
          </a:p>
          <a:p>
            <a:pPr algn="ctr"/>
            <a:endParaRPr lang="en-US" sz="11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3474B9-03D0-4960-B4E1-6612D646C2EF}"/>
              </a:ext>
            </a:extLst>
          </p:cNvPr>
          <p:cNvSpPr/>
          <p:nvPr/>
        </p:nvSpPr>
        <p:spPr>
          <a:xfrm>
            <a:off x="277007" y="3764139"/>
            <a:ext cx="7353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Seeking Construction Contractors for Maintenance, Repairs and Alteration on Various Commercial Buildings:</a:t>
            </a:r>
            <a:endParaRPr lang="en-US" sz="1200" dirty="0">
              <a:solidFill>
                <a:srgbClr val="FFFF00"/>
              </a:solidFill>
              <a:latin typeface="Avenir Next" panose="020B0503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81AC663-8648-4EE1-B14F-B3DAD9BFB4E2}"/>
              </a:ext>
            </a:extLst>
          </p:cNvPr>
          <p:cNvSpPr/>
          <p:nvPr/>
        </p:nvSpPr>
        <p:spPr>
          <a:xfrm>
            <a:off x="204939" y="4570558"/>
            <a:ext cx="75502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Building Exterior, Cabinetry, Ceiling, Curb Painting, Drywall, Electrical, Exterior Façade, Flooring, General Construction, Millwork, Painting, Parking Garage Repair and Paving Lot String 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189750-30BF-49D0-AC59-B29B299A5B9C}"/>
              </a:ext>
            </a:extLst>
          </p:cNvPr>
          <p:cNvSpPr/>
          <p:nvPr/>
        </p:nvSpPr>
        <p:spPr>
          <a:xfrm>
            <a:off x="2457841" y="2844287"/>
            <a:ext cx="3186182" cy="8323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C22D575-602B-4972-A388-BEB1D5717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9201" y="2882901"/>
            <a:ext cx="2949313" cy="762372"/>
          </a:xfrm>
          <a:prstGeom prst="rect">
            <a:avLst/>
          </a:prstGeom>
        </p:spPr>
      </p:pic>
      <p:pic>
        <p:nvPicPr>
          <p:cNvPr id="14" name="Picture 13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BEA0BAFE-0EFF-4C80-84DE-F9424C7804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681" r="8675"/>
          <a:stretch/>
        </p:blipFill>
        <p:spPr>
          <a:xfrm>
            <a:off x="6103088" y="7002687"/>
            <a:ext cx="1434970" cy="189697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1193F44-E161-46C9-BCE7-B45E58D915BE}"/>
              </a:ext>
            </a:extLst>
          </p:cNvPr>
          <p:cNvSpPr/>
          <p:nvPr/>
        </p:nvSpPr>
        <p:spPr>
          <a:xfrm>
            <a:off x="277007" y="5651847"/>
            <a:ext cx="7451795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50"/>
              </a:spcBef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RSVP for this INVITATION ONLY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ProcurementCONNECT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link below:</a:t>
            </a:r>
          </a:p>
          <a:p>
            <a:pPr algn="ctr">
              <a:spcBef>
                <a:spcPts val="300"/>
              </a:spcBef>
            </a:pP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https://zoom.us/meeting/register/tJ0lf-GorjMqGtXBxPwOT_ZgRB2rXv1BRMvf</a:t>
            </a:r>
            <a:endParaRPr lang="en-US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54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3066</TotalTime>
  <Words>150</Words>
  <Application>Microsoft Office PowerPoint</Application>
  <PresentationFormat>Custom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Avenir Next</vt:lpstr>
      <vt:lpstr>Avenir Next Demi Bold</vt:lpstr>
      <vt:lpstr>Avenir Next Medium</vt:lpstr>
      <vt:lpstr>Calibri</vt:lpstr>
      <vt:lpstr>Calibri Light</vt:lpstr>
      <vt:lpstr>Tahoma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Felder, Jordan J.</dc:creator>
  <cp:lastModifiedBy>Elijah Hopper</cp:lastModifiedBy>
  <cp:revision>34</cp:revision>
  <dcterms:created xsi:type="dcterms:W3CDTF">2020-09-10T17:24:21Z</dcterms:created>
  <dcterms:modified xsi:type="dcterms:W3CDTF">2020-09-21T15:56:13Z</dcterms:modified>
</cp:coreProperties>
</file>